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3" r:id="rId4"/>
    <p:sldId id="260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CC"/>
    <a:srgbClr val="FF6699"/>
    <a:srgbClr val="FFCCCC"/>
    <a:srgbClr val="CC0000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2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0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6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0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3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2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6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5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7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62B7A-91FA-4B8B-AE38-847585AD88C2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6192688" cy="1080120"/>
          </a:xfrm>
          <a:solidFill>
            <a:srgbClr val="CC0000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Starajte </a:t>
            </a:r>
            <a:r>
              <a:rPr lang="sk-SK" sz="2800" dirty="0" smtClean="0">
                <a:solidFill>
                  <a:schemeClr val="bg1"/>
                </a:solidFill>
              </a:rPr>
              <a:t>sa </a:t>
            </a:r>
            <a:r>
              <a:rPr lang="sk-SK" sz="2800" dirty="0" smtClean="0">
                <a:solidFill>
                  <a:schemeClr val="bg1"/>
                </a:solidFill>
              </a:rPr>
              <a:t>viac o seba a </a:t>
            </a:r>
            <a:r>
              <a:rPr lang="sk-SK" sz="2800" dirty="0" smtClean="0">
                <a:solidFill>
                  <a:schemeClr val="bg1"/>
                </a:solidFill>
              </a:rPr>
              <a:t>nie o spodné </a:t>
            </a:r>
            <a:r>
              <a:rPr lang="sk-SK" sz="2800" dirty="0" err="1" smtClean="0">
                <a:solidFill>
                  <a:schemeClr val="bg1"/>
                </a:solidFill>
              </a:rPr>
              <a:t>prádlo</a:t>
            </a:r>
            <a:r>
              <a:rPr lang="sk-SK" sz="2800" dirty="0" smtClean="0">
                <a:solidFill>
                  <a:schemeClr val="bg1"/>
                </a:solidFill>
              </a:rPr>
              <a:t>! 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5832648" cy="2376264"/>
          </a:xfrm>
          <a:solidFill>
            <a:srgbClr val="CC0000">
              <a:alpha val="50196"/>
            </a:srgbClr>
          </a:solidFill>
        </p:spPr>
        <p:txBody>
          <a:bodyPr anchor="ctr">
            <a:normAutofit/>
          </a:bodyPr>
          <a:lstStyle/>
          <a:p>
            <a:pPr marL="288000" algn="l">
              <a:lnSpc>
                <a:spcPts val="2200"/>
              </a:lnSpc>
              <a:spcBef>
                <a:spcPts val="600"/>
              </a:spcBef>
            </a:pPr>
            <a:r>
              <a:rPr lang="sk-SK" sz="2400" b="1" dirty="0" smtClean="0">
                <a:solidFill>
                  <a:schemeClr val="bg1"/>
                </a:solidFill>
              </a:rPr>
              <a:t>Denná hygienická vložka „Jemná starostlivosť“</a:t>
            </a:r>
          </a:p>
          <a:p>
            <a:pPr marL="288000" lvl="0" algn="l">
              <a:lnSpc>
                <a:spcPts val="2200"/>
              </a:lnSpc>
              <a:spcBef>
                <a:spcPts val="600"/>
              </a:spcBef>
            </a:pPr>
            <a:r>
              <a:rPr lang="sk-SK" sz="2400" dirty="0" smtClean="0">
                <a:solidFill>
                  <a:schemeClr val="bg1"/>
                </a:solidFill>
              </a:rPr>
              <a:t>Vrchná vrstva je vyrobená z prírodného materiálu</a:t>
            </a:r>
          </a:p>
          <a:p>
            <a:pPr marL="288000" lvl="0" algn="l">
              <a:lnSpc>
                <a:spcPts val="2200"/>
              </a:lnSpc>
              <a:spcBef>
                <a:spcPts val="600"/>
              </a:spcBef>
            </a:pPr>
            <a:r>
              <a:rPr lang="sk-SK" sz="2400" dirty="0" smtClean="0">
                <a:solidFill>
                  <a:schemeClr val="bg1"/>
                </a:solidFill>
              </a:rPr>
              <a:t>Vo vnútornej vrstve je ochranná </a:t>
            </a:r>
            <a:r>
              <a:rPr lang="sk-SK" sz="2400" dirty="0" err="1" smtClean="0">
                <a:solidFill>
                  <a:schemeClr val="bg1"/>
                </a:solidFill>
              </a:rPr>
              <a:t>fytonáplň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288000" algn="l">
              <a:lnSpc>
                <a:spcPts val="2200"/>
              </a:lnSpc>
              <a:spcBef>
                <a:spcPts val="600"/>
              </a:spcBef>
            </a:pPr>
            <a:r>
              <a:rPr lang="sk-SK" sz="2400" dirty="0" smtClean="0">
                <a:solidFill>
                  <a:schemeClr val="bg1"/>
                </a:solidFill>
              </a:rPr>
              <a:t>Neobsahuje umelé arómy ani </a:t>
            </a:r>
            <a:r>
              <a:rPr lang="sk-SK" sz="2400" dirty="0" smtClean="0">
                <a:solidFill>
                  <a:schemeClr val="bg1"/>
                </a:solidFill>
              </a:rPr>
              <a:t>farbivá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488832" cy="1224135"/>
          </a:xfrm>
          <a:solidFill>
            <a:srgbClr val="CC0000">
              <a:alpha val="49804"/>
            </a:srgbClr>
          </a:solidFill>
        </p:spPr>
        <p:txBody>
          <a:bodyPr>
            <a:normAutofit/>
          </a:bodyPr>
          <a:lstStyle/>
          <a:p>
            <a:r>
              <a:rPr lang="sk-SK" sz="2800" dirty="0" err="1" smtClean="0">
                <a:solidFill>
                  <a:schemeClr val="bg1"/>
                </a:solidFill>
              </a:rPr>
              <a:t>Cystitída</a:t>
            </a:r>
            <a:r>
              <a:rPr lang="sk-SK" sz="2800" dirty="0" smtClean="0">
                <a:solidFill>
                  <a:schemeClr val="bg1"/>
                </a:solidFill>
              </a:rPr>
              <a:t> (zápal močového mechúra) - neodbytný sprievodca žien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17032"/>
            <a:ext cx="4464496" cy="1752600"/>
          </a:xfrm>
          <a:solidFill>
            <a:srgbClr val="CC0000">
              <a:alpha val="50196"/>
            </a:srgbClr>
          </a:solidFill>
        </p:spPr>
        <p:txBody>
          <a:bodyPr anchor="ctr">
            <a:normAutofit/>
          </a:bodyPr>
          <a:lstStyle/>
          <a:p>
            <a:pPr marL="324000" algn="l"/>
            <a:r>
              <a:rPr lang="sk-SK" sz="1600" dirty="0" smtClean="0">
                <a:solidFill>
                  <a:schemeClr val="bg1"/>
                </a:solidFill>
              </a:rPr>
              <a:t>Podľa </a:t>
            </a:r>
            <a:r>
              <a:rPr lang="sk-SK" sz="1600" dirty="0" smtClean="0">
                <a:solidFill>
                  <a:schemeClr val="bg1"/>
                </a:solidFill>
              </a:rPr>
              <a:t>štatistík trpia </a:t>
            </a:r>
            <a:r>
              <a:rPr lang="sk-SK" sz="1600" b="1" dirty="0" smtClean="0">
                <a:solidFill>
                  <a:schemeClr val="bg1"/>
                </a:solidFill>
              </a:rPr>
              <a:t>ženy zápalmi močových ciest 2x častejšie ako </a:t>
            </a:r>
            <a:r>
              <a:rPr lang="sk-SK" sz="1600" b="1" dirty="0" smtClean="0">
                <a:solidFill>
                  <a:schemeClr val="bg1"/>
                </a:solidFill>
              </a:rPr>
              <a:t>muži.</a:t>
            </a:r>
            <a:endParaRPr lang="sk-SK" sz="1600" b="1" dirty="0" smtClean="0">
              <a:solidFill>
                <a:schemeClr val="bg1"/>
              </a:solidFill>
            </a:endParaRPr>
          </a:p>
          <a:p>
            <a:pPr marL="324000" algn="l"/>
            <a:r>
              <a:rPr lang="sk-SK" sz="1600" dirty="0" smtClean="0">
                <a:solidFill>
                  <a:schemeClr val="bg1"/>
                </a:solidFill>
              </a:rPr>
              <a:t>Močová trubica u žien meria </a:t>
            </a:r>
            <a:r>
              <a:rPr lang="sk-SK" sz="1600" dirty="0">
                <a:solidFill>
                  <a:schemeClr val="bg1"/>
                </a:solidFill>
              </a:rPr>
              <a:t>l</a:t>
            </a:r>
            <a:r>
              <a:rPr lang="sk-SK" sz="1600" dirty="0" smtClean="0">
                <a:solidFill>
                  <a:schemeClr val="bg1"/>
                </a:solidFill>
              </a:rPr>
              <a:t>en 4 cm, avšak u mužov až 20 cm.</a:t>
            </a:r>
            <a:endParaRPr lang="sk-S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8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18815"/>
            <a:ext cx="5688632" cy="1326009"/>
          </a:xfrm>
          <a:solidFill>
            <a:srgbClr val="CC0000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Suchý obklad z 38 rastlín </a:t>
            </a:r>
            <a:r>
              <a:rPr lang="sk-SK" sz="2800" dirty="0" smtClean="0">
                <a:solidFill>
                  <a:schemeClr val="bg1"/>
                </a:solidFill>
              </a:rPr>
              <a:t/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>a minerálu </a:t>
            </a:r>
            <a:r>
              <a:rPr lang="sk-SK" sz="2800" dirty="0" err="1" smtClean="0">
                <a:solidFill>
                  <a:schemeClr val="bg1"/>
                </a:solidFill>
              </a:rPr>
              <a:t>alunit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5688632" cy="4320480"/>
          </a:xfrm>
          <a:solidFill>
            <a:srgbClr val="CC0000">
              <a:alpha val="50196"/>
            </a:srgbClr>
          </a:solidFill>
        </p:spPr>
        <p:txBody>
          <a:bodyPr anchor="ctr">
            <a:normAutofit lnSpcReduction="10000"/>
          </a:bodyPr>
          <a:lstStyle/>
          <a:p>
            <a:pPr algn="l"/>
            <a:r>
              <a:rPr lang="sk-SK" b="1" dirty="0" smtClean="0">
                <a:solidFill>
                  <a:schemeClr val="bg1"/>
                </a:solidFill>
              </a:rPr>
              <a:t>AKTÍVNE ZLOŽKY:</a:t>
            </a:r>
          </a:p>
          <a:p>
            <a:pPr algn="l"/>
            <a:r>
              <a:rPr lang="sk-SK" sz="1800" b="1" dirty="0" err="1" smtClean="0">
                <a:solidFill>
                  <a:schemeClr val="bg1"/>
                </a:solidFill>
              </a:rPr>
              <a:t>Alunit</a:t>
            </a:r>
            <a:r>
              <a:rPr lang="sk-SK" sz="1800" b="1" dirty="0">
                <a:solidFill>
                  <a:schemeClr val="bg1"/>
                </a:solidFill>
              </a:rPr>
              <a:t>: </a:t>
            </a:r>
            <a:r>
              <a:rPr lang="sk-SK" sz="1800" dirty="0">
                <a:solidFill>
                  <a:schemeClr val="bg1"/>
                </a:solidFill>
              </a:rPr>
              <a:t>zabraňuje tvorbe nepríjemných </a:t>
            </a:r>
            <a:r>
              <a:rPr lang="sk-SK" sz="1800" dirty="0" smtClean="0">
                <a:solidFill>
                  <a:schemeClr val="bg1"/>
                </a:solidFill>
              </a:rPr>
              <a:t>pachov.</a:t>
            </a:r>
          </a:p>
          <a:p>
            <a:pPr algn="l"/>
            <a:r>
              <a:rPr lang="sk-SK" sz="1800" b="1" dirty="0" err="1" smtClean="0">
                <a:solidFill>
                  <a:schemeClr val="bg1"/>
                </a:solidFill>
              </a:rPr>
              <a:t>Kaempferol</a:t>
            </a:r>
            <a:r>
              <a:rPr lang="sk-SK" sz="1800" b="1" dirty="0">
                <a:solidFill>
                  <a:schemeClr val="bg1"/>
                </a:solidFill>
              </a:rPr>
              <a:t>: </a:t>
            </a:r>
            <a:r>
              <a:rPr lang="sk-SK" sz="1800" dirty="0">
                <a:solidFill>
                  <a:schemeClr val="bg1"/>
                </a:solidFill>
              </a:rPr>
              <a:t>diuretikum, uvoľňuje kŕče a </a:t>
            </a:r>
            <a:r>
              <a:rPr lang="sk-SK" sz="1800" dirty="0" smtClean="0">
                <a:solidFill>
                  <a:schemeClr val="bg1"/>
                </a:solidFill>
              </a:rPr>
              <a:t>zápaly.</a:t>
            </a:r>
          </a:p>
          <a:p>
            <a:pPr algn="l"/>
            <a:r>
              <a:rPr lang="sk-SK" sz="1800" b="1" dirty="0" err="1" smtClean="0">
                <a:solidFill>
                  <a:schemeClr val="bg1"/>
                </a:solidFill>
              </a:rPr>
              <a:t>Borneol</a:t>
            </a:r>
            <a:r>
              <a:rPr lang="sk-SK" sz="1800" b="1" dirty="0">
                <a:solidFill>
                  <a:schemeClr val="bg1"/>
                </a:solidFill>
              </a:rPr>
              <a:t>: </a:t>
            </a:r>
            <a:r>
              <a:rPr lang="sk-SK" sz="1800" dirty="0">
                <a:solidFill>
                  <a:schemeClr val="bg1"/>
                </a:solidFill>
              </a:rPr>
              <a:t>má protizápalové a antibakteriálne </a:t>
            </a:r>
            <a:r>
              <a:rPr lang="sk-SK" sz="1800" dirty="0" smtClean="0">
                <a:solidFill>
                  <a:schemeClr val="bg1"/>
                </a:solidFill>
              </a:rPr>
              <a:t>vlastnosti.</a:t>
            </a:r>
          </a:p>
          <a:p>
            <a:pPr algn="l"/>
            <a:r>
              <a:rPr lang="sk-SK" sz="1800" b="1" dirty="0" err="1" smtClean="0">
                <a:solidFill>
                  <a:schemeClr val="bg1"/>
                </a:solidFill>
              </a:rPr>
              <a:t>Angelica</a:t>
            </a:r>
            <a:r>
              <a:rPr lang="sk-SK" sz="1800" b="1" dirty="0">
                <a:solidFill>
                  <a:schemeClr val="bg1"/>
                </a:solidFill>
              </a:rPr>
              <a:t>: </a:t>
            </a:r>
            <a:r>
              <a:rPr lang="sk-SK" sz="1800" dirty="0" smtClean="0">
                <a:solidFill>
                  <a:schemeClr val="bg1"/>
                </a:solidFill>
              </a:rPr>
              <a:t>má analgetické a močopudné </a:t>
            </a:r>
            <a:r>
              <a:rPr lang="sk-SK" sz="1800" dirty="0" smtClean="0">
                <a:solidFill>
                  <a:schemeClr val="bg1"/>
                </a:solidFill>
              </a:rPr>
              <a:t>vlastnosti.</a:t>
            </a:r>
          </a:p>
          <a:p>
            <a:pPr algn="l"/>
            <a:r>
              <a:rPr lang="sk-SK" sz="1800" b="1" dirty="0" err="1" smtClean="0">
                <a:solidFill>
                  <a:schemeClr val="bg1"/>
                </a:solidFill>
              </a:rPr>
              <a:t>Sophora</a:t>
            </a:r>
            <a:r>
              <a:rPr lang="sk-SK" sz="1800" b="1" dirty="0" smtClean="0">
                <a:solidFill>
                  <a:schemeClr val="bg1"/>
                </a:solidFill>
              </a:rPr>
              <a:t> </a:t>
            </a:r>
            <a:r>
              <a:rPr lang="sk-SK" sz="1800" b="1" dirty="0" err="1">
                <a:solidFill>
                  <a:schemeClr val="bg1"/>
                </a:solidFill>
              </a:rPr>
              <a:t>japonica</a:t>
            </a:r>
            <a:r>
              <a:rPr lang="sk-SK" sz="1800" b="1" dirty="0">
                <a:solidFill>
                  <a:schemeClr val="bg1"/>
                </a:solidFill>
              </a:rPr>
              <a:t>: </a:t>
            </a:r>
            <a:r>
              <a:rPr lang="sk-SK" sz="1800" dirty="0">
                <a:solidFill>
                  <a:schemeClr val="bg1"/>
                </a:solidFill>
              </a:rPr>
              <a:t>má antibakteriálne a protizápalové </a:t>
            </a:r>
            <a:r>
              <a:rPr lang="sk-SK" sz="1800" dirty="0" smtClean="0">
                <a:solidFill>
                  <a:schemeClr val="bg1"/>
                </a:solidFill>
              </a:rPr>
              <a:t>vlastnosti.</a:t>
            </a:r>
          </a:p>
          <a:p>
            <a:pPr algn="l"/>
            <a:r>
              <a:rPr lang="sk-SK" sz="1800" b="1" dirty="0" smtClean="0">
                <a:solidFill>
                  <a:schemeClr val="bg1"/>
                </a:solidFill>
              </a:rPr>
              <a:t>Chryzantéma</a:t>
            </a:r>
            <a:r>
              <a:rPr lang="sk-SK" sz="1800" b="1" dirty="0">
                <a:solidFill>
                  <a:schemeClr val="bg1"/>
                </a:solidFill>
              </a:rPr>
              <a:t>: </a:t>
            </a:r>
            <a:r>
              <a:rPr lang="sk-SK" sz="1800" dirty="0">
                <a:solidFill>
                  <a:schemeClr val="bg1"/>
                </a:solidFill>
              </a:rPr>
              <a:t>má </a:t>
            </a:r>
            <a:r>
              <a:rPr lang="sk-SK" sz="1800" dirty="0" err="1">
                <a:solidFill>
                  <a:schemeClr val="bg1"/>
                </a:solidFill>
              </a:rPr>
              <a:t>antimikrobiálnu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smtClean="0">
                <a:solidFill>
                  <a:schemeClr val="bg1"/>
                </a:solidFill>
              </a:rPr>
              <a:t>aktivitu.</a:t>
            </a:r>
          </a:p>
          <a:p>
            <a:pPr algn="l"/>
            <a:r>
              <a:rPr lang="sk-SK" sz="1800" b="1" dirty="0" smtClean="0">
                <a:solidFill>
                  <a:schemeClr val="bg1"/>
                </a:solidFill>
              </a:rPr>
              <a:t>Japonský </a:t>
            </a:r>
            <a:r>
              <a:rPr lang="sk-SK" sz="1800" b="1" dirty="0" err="1">
                <a:solidFill>
                  <a:schemeClr val="bg1"/>
                </a:solidFill>
              </a:rPr>
              <a:t>zimolez</a:t>
            </a:r>
            <a:r>
              <a:rPr lang="sk-SK" sz="1800" b="1" dirty="0">
                <a:solidFill>
                  <a:schemeClr val="bg1"/>
                </a:solidFill>
              </a:rPr>
              <a:t>: </a:t>
            </a:r>
            <a:r>
              <a:rPr lang="sk-SK" sz="1800" dirty="0">
                <a:solidFill>
                  <a:schemeClr val="bg1"/>
                </a:solidFill>
              </a:rPr>
              <a:t>obnovuje rovnováhu prírodnej mikroflóry, diuretikum a protizápalové </a:t>
            </a:r>
            <a:r>
              <a:rPr lang="sk-SK" sz="1800" dirty="0" smtClean="0">
                <a:solidFill>
                  <a:schemeClr val="bg1"/>
                </a:solidFill>
              </a:rPr>
              <a:t>vlastnosti.</a:t>
            </a:r>
          </a:p>
          <a:p>
            <a:pPr algn="l"/>
            <a:r>
              <a:rPr lang="sk-SK" sz="1800" b="1" dirty="0" err="1" smtClean="0">
                <a:solidFill>
                  <a:schemeClr val="bg1"/>
                </a:solidFill>
              </a:rPr>
              <a:t>Gardenia</a:t>
            </a:r>
            <a:r>
              <a:rPr lang="sk-SK" sz="1800" b="1" dirty="0">
                <a:solidFill>
                  <a:schemeClr val="bg1"/>
                </a:solidFill>
              </a:rPr>
              <a:t>: </a:t>
            </a:r>
            <a:r>
              <a:rPr lang="sk-SK" sz="1800" dirty="0">
                <a:solidFill>
                  <a:schemeClr val="bg1"/>
                </a:solidFill>
              </a:rPr>
              <a:t>má antiseptické </a:t>
            </a:r>
            <a:r>
              <a:rPr lang="sk-SK" sz="1800" dirty="0" smtClean="0">
                <a:solidFill>
                  <a:schemeClr val="bg1"/>
                </a:solidFill>
              </a:rPr>
              <a:t>účinky.</a:t>
            </a:r>
          </a:p>
          <a:p>
            <a:pPr algn="l"/>
            <a:r>
              <a:rPr lang="sk-SK" sz="1800" b="1" dirty="0" smtClean="0">
                <a:solidFill>
                  <a:schemeClr val="bg1"/>
                </a:solidFill>
              </a:rPr>
              <a:t>Púpava</a:t>
            </a:r>
            <a:r>
              <a:rPr lang="sk-SK" sz="1800" b="1" dirty="0">
                <a:solidFill>
                  <a:schemeClr val="bg1"/>
                </a:solidFill>
              </a:rPr>
              <a:t>: </a:t>
            </a:r>
            <a:r>
              <a:rPr lang="sk-SK" sz="1800" dirty="0">
                <a:solidFill>
                  <a:schemeClr val="bg1"/>
                </a:solidFill>
              </a:rPr>
              <a:t>stimuluje lokálnu imunitu, znižuje </a:t>
            </a:r>
            <a:r>
              <a:rPr lang="sk-SK" sz="1800" dirty="0" smtClean="0">
                <a:solidFill>
                  <a:schemeClr val="bg1"/>
                </a:solidFill>
              </a:rPr>
              <a:t>zápal.</a:t>
            </a:r>
          </a:p>
          <a:p>
            <a:pPr algn="l"/>
            <a:r>
              <a:rPr lang="sk-SK" sz="1800" b="1" dirty="0" smtClean="0">
                <a:solidFill>
                  <a:schemeClr val="bg1"/>
                </a:solidFill>
              </a:rPr>
              <a:t>Mäta</a:t>
            </a:r>
            <a:r>
              <a:rPr lang="sk-SK" sz="1800" b="1" dirty="0">
                <a:solidFill>
                  <a:schemeClr val="bg1"/>
                </a:solidFill>
              </a:rPr>
              <a:t>: </a:t>
            </a:r>
            <a:r>
              <a:rPr lang="sk-SK" sz="1800" dirty="0">
                <a:solidFill>
                  <a:schemeClr val="bg1"/>
                </a:solidFill>
              </a:rPr>
              <a:t>ochladzuje, tlmí bolesť</a:t>
            </a:r>
          </a:p>
        </p:txBody>
      </p:sp>
    </p:spTree>
    <p:extLst>
      <p:ext uri="{BB962C8B-B14F-4D97-AF65-F5344CB8AC3E}">
        <p14:creationId xmlns:p14="http://schemas.microsoft.com/office/powerpoint/2010/main" val="9550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620688"/>
            <a:ext cx="7772400" cy="2088232"/>
          </a:xfrm>
          <a:solidFill>
            <a:srgbClr val="CC0000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Bioenergetické pôsobenie vložiek </a:t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>na meridián </a:t>
            </a:r>
            <a:r>
              <a:rPr lang="sk-SK" sz="2800" dirty="0" err="1" smtClean="0">
                <a:solidFill>
                  <a:schemeClr val="bg1"/>
                </a:solidFill>
              </a:rPr>
              <a:t>Zhen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Mai</a:t>
            </a:r>
            <a:r>
              <a:rPr lang="sk-SK" sz="2800" dirty="0" smtClean="0">
                <a:solidFill>
                  <a:schemeClr val="bg1"/>
                </a:solidFill>
              </a:rPr>
              <a:t/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>a bod močového mechúra </a:t>
            </a:r>
            <a:r>
              <a:rPr lang="sk-SK" sz="2800" dirty="0" err="1" smtClean="0">
                <a:solidFill>
                  <a:schemeClr val="bg1"/>
                </a:solidFill>
              </a:rPr>
              <a:t>Chung-chi</a:t>
            </a:r>
            <a:r>
              <a:rPr lang="sk-SK" sz="2800" dirty="0" smtClean="0">
                <a:solidFill>
                  <a:schemeClr val="bg1"/>
                </a:solidFill>
              </a:rPr>
              <a:t> - </a:t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>„polárna hviezda“ 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06896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solidFill>
                  <a:srgbClr val="C00000"/>
                </a:solidFill>
              </a:rPr>
              <a:t>Chung-chi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22" y="548680"/>
            <a:ext cx="7488832" cy="1440160"/>
          </a:xfrm>
          <a:solidFill>
            <a:srgbClr val="CC0000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Produkty programu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cs-CZ" sz="3600" dirty="0" smtClean="0">
                <a:solidFill>
                  <a:schemeClr val="bg1"/>
                </a:solidFill>
              </a:rPr>
              <a:t>„Ženské </a:t>
            </a:r>
            <a:r>
              <a:rPr lang="cs-CZ" sz="3600" dirty="0" err="1" smtClean="0">
                <a:solidFill>
                  <a:schemeClr val="bg1"/>
                </a:solidFill>
              </a:rPr>
              <a:t>zdravie</a:t>
            </a:r>
            <a:r>
              <a:rPr lang="cs-CZ" sz="3600" dirty="0" smtClean="0">
                <a:solidFill>
                  <a:schemeClr val="bg1"/>
                </a:solidFill>
              </a:rPr>
              <a:t>“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TianDe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169</Words>
  <Application>Microsoft Office PowerPoint</Application>
  <PresentationFormat>Prezentácia na obrazovke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Starajte sa viac o seba a nie o spodné prádlo! </vt:lpstr>
      <vt:lpstr>Cystitída (zápal močového mechúra) - neodbytný sprievodca žien</vt:lpstr>
      <vt:lpstr>Suchý obklad z 38 rastlín  a minerálu alunit</vt:lpstr>
      <vt:lpstr>Bioenergetické pôsobenie vložiek  na meridián Zhen Mai a bod močového mechúra Chung-chi -  „polárna hviezda“ </vt:lpstr>
      <vt:lpstr>Produkty programu  „Ženské zdravie“  TianDe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Защищать женщину,  а не одежду!</dc:title>
  <dc:creator>Пользователь</dc:creator>
  <cp:lastModifiedBy>Veronika Flašková</cp:lastModifiedBy>
  <cp:revision>32</cp:revision>
  <dcterms:created xsi:type="dcterms:W3CDTF">2014-08-24T08:02:21Z</dcterms:created>
  <dcterms:modified xsi:type="dcterms:W3CDTF">2015-03-28T18:26:38Z</dcterms:modified>
</cp:coreProperties>
</file>